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6" r:id="rId3"/>
    <p:sldId id="268" r:id="rId4"/>
    <p:sldId id="272" r:id="rId5"/>
    <p:sldId id="270" r:id="rId6"/>
    <p:sldId id="271" r:id="rId7"/>
    <p:sldId id="274" r:id="rId8"/>
    <p:sldId id="267" r:id="rId9"/>
    <p:sldId id="258" r:id="rId10"/>
    <p:sldId id="259" r:id="rId11"/>
    <p:sldId id="260" r:id="rId12"/>
    <p:sldId id="273" r:id="rId13"/>
    <p:sldId id="261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17.01.2017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17.01.2017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17.01.2017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17.01.2017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836712"/>
            <a:ext cx="8305800" cy="2578220"/>
          </a:xfrm>
        </p:spPr>
        <p:txBody>
          <a:bodyPr/>
          <a:lstStyle/>
          <a:p>
            <a:r>
              <a:rPr lang="kk-KZ" sz="7200" b="1" dirty="0" smtClean="0"/>
              <a:t>Эконометрика шығу тарихы</a:t>
            </a:r>
            <a:endParaRPr lang="ru-RU" sz="7200" b="1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6502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81642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kk-KZ" sz="3000" dirty="0" smtClean="0"/>
              <a:t>«эконометрика» термині «экономикада өлшеу» деген ұғымды береді. </a:t>
            </a:r>
          </a:p>
          <a:p>
            <a:pPr marL="0" indent="0" algn="just">
              <a:buNone/>
            </a:pPr>
            <a:endParaRPr lang="kk-KZ" sz="3000" dirty="0" smtClean="0"/>
          </a:p>
          <a:p>
            <a:pPr marL="0" indent="0" algn="just">
              <a:buNone/>
            </a:pPr>
            <a:r>
              <a:rPr lang="kk-KZ" sz="3000" dirty="0" smtClean="0"/>
              <a:t>«</a:t>
            </a:r>
            <a:r>
              <a:rPr lang="kk-KZ" sz="3000" dirty="0"/>
              <a:t>Эконометрика</a:t>
            </a:r>
            <a:r>
              <a:rPr lang="kk-KZ" sz="3000" dirty="0" smtClean="0"/>
              <a:t>» - математикалық-статистикалық әдістер көмегімен экономикада бір-бірімен сандық және сапалық тәуелділікті оқып зерделейтін ғылым.</a:t>
            </a:r>
            <a:endParaRPr lang="ru-RU" sz="30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620688"/>
            <a:ext cx="8568952" cy="2160240"/>
          </a:xfrm>
        </p:spPr>
        <p:txBody>
          <a:bodyPr>
            <a:normAutofit fontScale="90000"/>
          </a:bodyPr>
          <a:lstStyle/>
          <a:p>
            <a:pPr algn="just"/>
            <a:r>
              <a:rPr lang="kk-KZ" dirty="0"/>
              <a:t>Экономика </a:t>
            </a:r>
            <a:r>
              <a:rPr lang="kk-KZ" dirty="0" smtClean="0"/>
              <a:t>терминін – 1910 </a:t>
            </a:r>
            <a:r>
              <a:rPr lang="kk-KZ" dirty="0"/>
              <a:t>жылы </a:t>
            </a:r>
            <a:r>
              <a:rPr lang="kk-KZ" dirty="0" smtClean="0"/>
              <a:t>австралия</a:t>
            </a:r>
            <a:r>
              <a:rPr lang="kk-KZ" dirty="0"/>
              <a:t>-</a:t>
            </a:r>
            <a:r>
              <a:rPr lang="kk-KZ" dirty="0" smtClean="0"/>
              <a:t>венгерлік </a:t>
            </a:r>
            <a:r>
              <a:rPr lang="kk-KZ" dirty="0"/>
              <a:t>бухгалтер П.Цьемп енгізген. </a:t>
            </a:r>
            <a:br>
              <a:rPr lang="kk-KZ" dirty="0"/>
            </a:br>
            <a:endParaRPr lang="kk-KZ" dirty="0"/>
          </a:p>
        </p:txBody>
      </p:sp>
    </p:spTree>
    <p:extLst>
      <p:ext uri="{BB962C8B-B14F-4D97-AF65-F5344CB8AC3E}">
        <p14:creationId xmlns:p14="http://schemas.microsoft.com/office/powerpoint/2010/main" val="2939850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429000"/>
            <a:ext cx="8229600" cy="26971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kk-KZ" sz="3000" dirty="0" smtClean="0"/>
              <a:t>29 желтоқсанда 1930 жылы И. </a:t>
            </a:r>
            <a:r>
              <a:rPr lang="kk-KZ" sz="3000" dirty="0" smtClean="0"/>
              <a:t>Фишер, </a:t>
            </a:r>
            <a:r>
              <a:rPr lang="kk-KZ" sz="3000" dirty="0" smtClean="0"/>
              <a:t>Р. </a:t>
            </a:r>
            <a:r>
              <a:rPr lang="kk-KZ" sz="3000" dirty="0" smtClean="0"/>
              <a:t>Фриш, </a:t>
            </a:r>
            <a:r>
              <a:rPr lang="kk-KZ" sz="3000" dirty="0" smtClean="0"/>
              <a:t>Я. </a:t>
            </a:r>
            <a:r>
              <a:rPr lang="kk-KZ" sz="3000" dirty="0" smtClean="0"/>
              <a:t>Тинберген, </a:t>
            </a:r>
            <a:r>
              <a:rPr lang="kk-KZ" sz="3000" dirty="0" smtClean="0"/>
              <a:t>Й</a:t>
            </a:r>
            <a:r>
              <a:rPr lang="ru-RU" sz="3000" dirty="0" smtClean="0"/>
              <a:t>. </a:t>
            </a:r>
            <a:r>
              <a:rPr lang="kk-KZ" sz="3000" dirty="0" smtClean="0"/>
              <a:t>Шумпетер, О.Андерсон </a:t>
            </a:r>
            <a:r>
              <a:rPr lang="kk-KZ" sz="3000" dirty="0" smtClean="0"/>
              <a:t>және басқа да ғалымдардың бастамасы бойынша эконометрикалық қоғам құрылды.</a:t>
            </a:r>
            <a:r>
              <a:rPr lang="ru-RU" sz="3000" dirty="0" smtClean="0"/>
              <a:t> </a:t>
            </a:r>
            <a:endParaRPr lang="ru-RU" sz="30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938338"/>
          </a:xfrm>
        </p:spPr>
        <p:txBody>
          <a:bodyPr>
            <a:normAutofit/>
          </a:bodyPr>
          <a:lstStyle/>
          <a:p>
            <a:pPr algn="just"/>
            <a:r>
              <a:rPr lang="kk-KZ" dirty="0" smtClean="0"/>
              <a:t>Эконометрика </a:t>
            </a:r>
            <a:br>
              <a:rPr lang="kk-KZ" dirty="0" smtClean="0"/>
            </a:br>
            <a:r>
              <a:rPr lang="kk-KZ" dirty="0" smtClean="0"/>
              <a:t>экономика ғылымында 1930 жылы жаңа бағыт ретінде қабылданды</a:t>
            </a:r>
            <a:r>
              <a:rPr lang="ru-RU" dirty="0" smtClean="0"/>
              <a:t>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8793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48680"/>
            <a:ext cx="1728192" cy="2484278"/>
          </a:xfrm>
        </p:spPr>
      </p:pic>
      <p:pic>
        <p:nvPicPr>
          <p:cNvPr id="5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1" y="548680"/>
            <a:ext cx="1795391" cy="2520280"/>
          </a:xfrm>
          <a:prstGeom prst="rect">
            <a:avLst/>
          </a:prstGeom>
        </p:spPr>
      </p:pic>
      <p:pic>
        <p:nvPicPr>
          <p:cNvPr id="6" name="Объект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1035" y="587304"/>
            <a:ext cx="1861242" cy="2481655"/>
          </a:xfrm>
          <a:prstGeom prst="rect">
            <a:avLst/>
          </a:prstGeom>
        </p:spPr>
      </p:pic>
      <p:pic>
        <p:nvPicPr>
          <p:cNvPr id="7" name="Объект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3643198"/>
            <a:ext cx="1619567" cy="2429352"/>
          </a:xfrm>
          <a:prstGeom prst="rect">
            <a:avLst/>
          </a:prstGeom>
        </p:spPr>
      </p:pic>
      <p:pic>
        <p:nvPicPr>
          <p:cNvPr id="8" name="Объект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3643198"/>
            <a:ext cx="1979502" cy="214497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 flipH="1">
            <a:off x="738117" y="3069652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dirty="0" smtClean="0"/>
              <a:t>И. Фишер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5004048" y="5788170"/>
            <a:ext cx="1979502" cy="380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dirty="0" smtClean="0"/>
              <a:t>Р. Фриш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3419871" y="3078632"/>
            <a:ext cx="1795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dirty="0" smtClean="0"/>
              <a:t>Ян Тинберген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6221035" y="3078632"/>
            <a:ext cx="1861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dirty="0" smtClean="0"/>
              <a:t>Й. Шумпетер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1979712" y="6072550"/>
            <a:ext cx="1619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dirty="0" smtClean="0"/>
              <a:t>О. Андерсон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2412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1412776"/>
            <a:ext cx="2713499" cy="3921387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620688"/>
            <a:ext cx="5544616" cy="4824536"/>
          </a:xfrm>
        </p:spPr>
        <p:txBody>
          <a:bodyPr>
            <a:noAutofit/>
          </a:bodyPr>
          <a:lstStyle/>
          <a:p>
            <a:r>
              <a:rPr lang="ru-RU" sz="4400" dirty="0" smtClean="0"/>
              <a:t>1933 </a:t>
            </a:r>
            <a:r>
              <a:rPr lang="kk-KZ" sz="4400" dirty="0" smtClean="0"/>
              <a:t>жылы</a:t>
            </a:r>
            <a:r>
              <a:rPr lang="ru-RU" sz="4400" dirty="0" smtClean="0"/>
              <a:t> Р. </a:t>
            </a:r>
            <a:r>
              <a:rPr lang="kk-KZ" sz="4400" dirty="0" smtClean="0"/>
              <a:t>Фриш</a:t>
            </a:r>
            <a:r>
              <a:rPr lang="en-US" sz="4400" dirty="0" smtClean="0"/>
              <a:t> </a:t>
            </a:r>
            <a:r>
              <a:rPr lang="ru-RU" sz="4400" dirty="0" smtClean="0"/>
              <a:t>эконометрика </a:t>
            </a:r>
            <a:r>
              <a:rPr lang="kk-KZ" sz="4400" dirty="0" smtClean="0"/>
              <a:t>дамыту үшін, үлкен маңызға ие «Эконометрика» журналы</a:t>
            </a:r>
            <a:r>
              <a:rPr lang="kk-KZ" sz="4400" dirty="0"/>
              <a:t>н</a:t>
            </a:r>
            <a:r>
              <a:rPr lang="kk-KZ" sz="4400" dirty="0" smtClean="0"/>
              <a:t> құрған</a:t>
            </a:r>
            <a:r>
              <a:rPr lang="ru-RU" sz="4400" dirty="0" smtClean="0"/>
              <a:t>.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2300155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836712"/>
            <a:ext cx="8003232" cy="18002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kk-KZ" sz="3600" dirty="0" smtClean="0"/>
              <a:t>1941 жылы Ян Тинберген жазған бірінші оқулық пайда болады</a:t>
            </a:r>
            <a:r>
              <a:rPr lang="ru-RU" sz="3600" dirty="0" smtClean="0"/>
              <a:t>. </a:t>
            </a:r>
          </a:p>
          <a:p>
            <a:pPr marL="0" indent="0" algn="just">
              <a:buNone/>
            </a:pPr>
            <a:endParaRPr lang="ru-RU" dirty="0" smtClean="0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3089932"/>
            <a:ext cx="2088232" cy="2931356"/>
          </a:xfrm>
          <a:prstGeom prst="rect">
            <a:avLst/>
          </a:prstGeom>
        </p:spPr>
      </p:pic>
      <p:pic>
        <p:nvPicPr>
          <p:cNvPr id="5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4103333"/>
            <a:ext cx="2088232" cy="1780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55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2924944"/>
            <a:ext cx="8229600" cy="367240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200" dirty="0"/>
              <a:t>1969 </a:t>
            </a:r>
            <a:r>
              <a:rPr lang="kk-KZ" sz="3200" dirty="0"/>
              <a:t>жылы </a:t>
            </a:r>
            <a:r>
              <a:rPr lang="ru-RU" sz="3200" dirty="0"/>
              <a:t>И. </a:t>
            </a:r>
            <a:r>
              <a:rPr lang="ru-RU" sz="3200" dirty="0" smtClean="0"/>
              <a:t>Фишер</a:t>
            </a:r>
            <a:r>
              <a:rPr lang="en-US" sz="3200" dirty="0" smtClean="0"/>
              <a:t> </a:t>
            </a:r>
            <a:r>
              <a:rPr lang="kk-KZ" sz="3200" dirty="0"/>
              <a:t>және</a:t>
            </a:r>
            <a:r>
              <a:rPr lang="ru-RU" sz="3200" dirty="0"/>
              <a:t> Я. </a:t>
            </a:r>
            <a:r>
              <a:rPr lang="kk-KZ" sz="3200" dirty="0"/>
              <a:t>Тинберген</a:t>
            </a:r>
            <a:r>
              <a:rPr lang="en-US" sz="3200" dirty="0"/>
              <a:t> </a:t>
            </a:r>
            <a:r>
              <a:rPr lang="ru-RU" sz="3200" dirty="0"/>
              <a:t>Нобель </a:t>
            </a:r>
            <a:r>
              <a:rPr lang="kk-KZ" sz="3200" dirty="0"/>
              <a:t>сыйлығын алған алғашқы экономика бойынша зерттеушілер болды. Нобель комитетінің ресми мәлімдемесіне сәйкес, «экономикалық процестерді талдау үшін динамикалық модельдер құру және қолдану». 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323528" y="476673"/>
            <a:ext cx="8568952" cy="1656183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05840" indent="-228600" algn="l" rtl="0" eaLnBrk="1" latinLnBrk="0" hangingPunct="1">
              <a:spcBef>
                <a:spcPts val="300"/>
              </a:spcBef>
              <a:buClr>
                <a:schemeClr val="accent2">
                  <a:shade val="50000"/>
                </a:schemeClr>
              </a:buClr>
              <a:buSzPct val="85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rtl="0" eaLnBrk="1" latinLnBrk="0" hangingPunct="1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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28800" indent="-22860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Wingdings 2"/>
              <a:buNone/>
            </a:pPr>
            <a:endParaRPr lang="ru-RU" sz="3600" dirty="0"/>
          </a:p>
        </p:txBody>
      </p:sp>
      <p:pic>
        <p:nvPicPr>
          <p:cNvPr id="6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474481"/>
            <a:ext cx="3564397" cy="2376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260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600" b="1" dirty="0"/>
              <a:t>Эконометрика  </a:t>
            </a:r>
            <a:br>
              <a:rPr lang="ru-RU" sz="3600" b="1" dirty="0"/>
            </a:br>
            <a:r>
              <a:rPr lang="kk-KZ" sz="3600" b="1" dirty="0"/>
              <a:t>математикалық - статистика әдістерін және қазіргі компьютерлік техникалар қолдану арқылы экономикалық көрсеткіштердің өзара байланысын және сандық заңдылықты зерттейтін ғылым.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72412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k-KZ" sz="3600" dirty="0"/>
              <a:t>Эконометрика білімнің келесі үш саласын құрайды</a:t>
            </a:r>
            <a:r>
              <a:rPr lang="ru-RU" sz="3600" dirty="0"/>
              <a:t>:</a:t>
            </a:r>
            <a:br>
              <a:rPr lang="ru-RU" sz="3600" dirty="0"/>
            </a:br>
            <a:r>
              <a:rPr lang="ru-RU" sz="3600" dirty="0"/>
              <a:t> </a:t>
            </a:r>
            <a:endParaRPr lang="ru-RU" sz="3600" dirty="0" smtClean="0"/>
          </a:p>
          <a:p>
            <a:r>
              <a:rPr lang="kk-KZ" sz="3600" dirty="0" smtClean="0"/>
              <a:t>экономикалық теория;</a:t>
            </a:r>
          </a:p>
          <a:p>
            <a:r>
              <a:rPr lang="kk-KZ" sz="3600" dirty="0" smtClean="0"/>
              <a:t>экономикалық статистика;</a:t>
            </a:r>
          </a:p>
          <a:p>
            <a:r>
              <a:rPr lang="kk-KZ" sz="3600" dirty="0" smtClean="0"/>
              <a:t>математика </a:t>
            </a:r>
            <a:r>
              <a:rPr lang="kk-KZ" sz="3600" dirty="0"/>
              <a:t>(математикалық статистика</a:t>
            </a:r>
            <a:r>
              <a:rPr lang="ru-RU" sz="360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524649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Объект 2"/>
          <p:cNvSpPr>
            <a:spLocks noGrp="1"/>
          </p:cNvSpPr>
          <p:nvPr>
            <p:ph idx="1"/>
          </p:nvPr>
        </p:nvSpPr>
        <p:spPr>
          <a:xfrm>
            <a:off x="323528" y="980728"/>
            <a:ext cx="8568952" cy="514543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kk-KZ" sz="3600" dirty="0"/>
              <a:t>Эконометрика пәнінің </a:t>
            </a:r>
            <a:r>
              <a:rPr lang="kk-KZ" sz="3600" dirty="0" smtClean="0"/>
              <a:t>ерекшелігі: </a:t>
            </a:r>
          </a:p>
          <a:p>
            <a:pPr marL="0" indent="0" algn="just">
              <a:buNone/>
            </a:pPr>
            <a:r>
              <a:rPr lang="kk-KZ" sz="3600" dirty="0"/>
              <a:t/>
            </a:r>
            <a:br>
              <a:rPr lang="kk-KZ" sz="3600" dirty="0"/>
            </a:br>
            <a:r>
              <a:rPr lang="kk-KZ" sz="3600" dirty="0" smtClean="0"/>
              <a:t>экономикалық </a:t>
            </a:r>
            <a:r>
              <a:rPr lang="kk-KZ" sz="3600" dirty="0"/>
              <a:t>теория мен математикалық экономика схемалы түрде анықталатын заңдылықтарды статистика көмегімен беруді мақсат етеді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860279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548680"/>
            <a:ext cx="8373616" cy="56159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k-KZ" sz="3600" dirty="0" smtClean="0"/>
              <a:t>Эконометрия міндеті: </a:t>
            </a:r>
          </a:p>
          <a:p>
            <a:pPr marL="0" indent="0">
              <a:buNone/>
            </a:pPr>
            <a:endParaRPr lang="kk-KZ" sz="3600" dirty="0" smtClean="0"/>
          </a:p>
          <a:p>
            <a:r>
              <a:rPr lang="kk-KZ" sz="3600" dirty="0" smtClean="0"/>
              <a:t>басқару шешімдерін қабылдау процесін дәлелдеу; </a:t>
            </a:r>
          </a:p>
          <a:p>
            <a:r>
              <a:rPr lang="kk-KZ" sz="3600" dirty="0" smtClean="0"/>
              <a:t>экономикалық тиімділіктің жетістікке жетуіне бағытталған амалға баға; </a:t>
            </a:r>
          </a:p>
          <a:p>
            <a:r>
              <a:rPr lang="kk-KZ" sz="3600" dirty="0" smtClean="0"/>
              <a:t>макро және микроэкономикалық факторлардың даму жолын болжау; </a:t>
            </a:r>
          </a:p>
          <a:p>
            <a:pPr marL="0" indent="0">
              <a:buNone/>
            </a:pPr>
            <a:endParaRPr lang="kk-KZ" dirty="0"/>
          </a:p>
        </p:txBody>
      </p:sp>
    </p:spTree>
    <p:extLst>
      <p:ext uri="{BB962C8B-B14F-4D97-AF65-F5344CB8AC3E}">
        <p14:creationId xmlns:p14="http://schemas.microsoft.com/office/powerpoint/2010/main" val="2397331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475312"/>
          </a:xfrm>
        </p:spPr>
        <p:txBody>
          <a:bodyPr/>
          <a:lstStyle/>
          <a:p>
            <a:pPr marL="0" indent="0">
              <a:buNone/>
            </a:pPr>
            <a:r>
              <a:rPr lang="kk-KZ" sz="3600" dirty="0"/>
              <a:t>Эконометрия принциптері: </a:t>
            </a:r>
            <a:endParaRPr lang="kk-KZ" sz="3600" dirty="0" smtClean="0"/>
          </a:p>
          <a:p>
            <a:pPr marL="0" indent="0">
              <a:buNone/>
            </a:pPr>
            <a:endParaRPr lang="kk-KZ" sz="3600" dirty="0"/>
          </a:p>
          <a:p>
            <a:r>
              <a:rPr lang="kk-KZ" sz="3600" dirty="0" smtClean="0"/>
              <a:t>проблемаларды </a:t>
            </a:r>
            <a:r>
              <a:rPr lang="kk-KZ" sz="3600" dirty="0"/>
              <a:t>дұрыс қою; </a:t>
            </a:r>
          </a:p>
          <a:p>
            <a:r>
              <a:rPr lang="kk-KZ" sz="3600" dirty="0" smtClean="0"/>
              <a:t>жүйелік </a:t>
            </a:r>
            <a:r>
              <a:rPr lang="kk-KZ" sz="3600" dirty="0"/>
              <a:t>бағыттанушылығы; </a:t>
            </a:r>
          </a:p>
          <a:p>
            <a:r>
              <a:rPr lang="kk-KZ" sz="3600" dirty="0" smtClean="0"/>
              <a:t>нарықтық </a:t>
            </a:r>
            <a:r>
              <a:rPr lang="kk-KZ" sz="3600" dirty="0"/>
              <a:t>анықталмағандықты есепке алуға әрекеттену; </a:t>
            </a:r>
          </a:p>
          <a:p>
            <a:r>
              <a:rPr lang="kk-KZ" sz="3600" dirty="0" smtClean="0"/>
              <a:t>бар </a:t>
            </a:r>
            <a:r>
              <a:rPr lang="kk-KZ" sz="3600" dirty="0"/>
              <a:t>альтернативті жақсарту және жаңалықты іздестіру;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4727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kk-KZ" sz="2800" dirty="0"/>
              <a:t>Экономиканың негізгі </a:t>
            </a:r>
            <a:r>
              <a:rPr lang="kk-KZ" sz="2800" dirty="0" smtClean="0"/>
              <a:t>құралы </a:t>
            </a:r>
          </a:p>
          <a:p>
            <a:pPr marL="0" indent="0">
              <a:buNone/>
            </a:pPr>
            <a:endParaRPr lang="kk-KZ" sz="2800" dirty="0" smtClean="0"/>
          </a:p>
          <a:p>
            <a:pPr marL="0" indent="0">
              <a:buNone/>
            </a:pPr>
            <a:r>
              <a:rPr lang="kk-KZ" sz="2800" dirty="0" smtClean="0"/>
              <a:t>Эконометриялық </a:t>
            </a:r>
            <a:r>
              <a:rPr lang="kk-KZ" sz="2800" dirty="0"/>
              <a:t>модель, </a:t>
            </a:r>
            <a:br>
              <a:rPr lang="kk-KZ" sz="2800" dirty="0"/>
            </a:br>
            <a:r>
              <a:rPr lang="kk-KZ" sz="2800" dirty="0"/>
              <a:t>яғни параметрлері математикалық статистиканың құралдарымен бағаланатын факторлық талдаудың экономикалық-математикалық моделі.</a:t>
            </a:r>
            <a:br>
              <a:rPr lang="kk-KZ" sz="2800" dirty="0"/>
            </a:br>
            <a:r>
              <a:rPr lang="kk-KZ" sz="2800" dirty="0"/>
              <a:t>Бұл модель нақты статистиканық ақпарат негізінде нақты экономикалық процестерді болжау және талдау құралының рөлін атқарады.</a:t>
            </a:r>
            <a:endParaRPr lang="ru-RU" sz="2800" dirty="0"/>
          </a:p>
          <a:p>
            <a:pPr marL="0" indent="0" algn="just">
              <a:buNone/>
            </a:pPr>
            <a:endParaRPr lang="kk-KZ" sz="2800" dirty="0"/>
          </a:p>
        </p:txBody>
      </p:sp>
    </p:spTree>
    <p:extLst>
      <p:ext uri="{BB962C8B-B14F-4D97-AF65-F5344CB8AC3E}">
        <p14:creationId xmlns:p14="http://schemas.microsoft.com/office/powerpoint/2010/main" val="2446549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730</TotalTime>
  <Words>217</Words>
  <Application>Microsoft Office PowerPoint</Application>
  <PresentationFormat>Экран (4:3)</PresentationFormat>
  <Paragraphs>36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Бумажная</vt:lpstr>
      <vt:lpstr>Эконометрика шығу тарихы</vt:lpstr>
      <vt:lpstr>Экономика терминін – 1910 жылы австралия-венгерлік бухгалтер П.Цьемп енгізген.  </vt:lpstr>
      <vt:lpstr>Эконометрика  экономика ғылымында 1930 жылы жаңа бағыт ретінде қабылданды. </vt:lpstr>
      <vt:lpstr>Презентация PowerPoint</vt:lpstr>
      <vt:lpstr>1933 жылы Р. Фриш эконометрика дамыту үшін, үлкен маңызға ие «Эконометрика» журналын құрған.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Madina Ganieva</dc:creator>
  <cp:lastModifiedBy>Admin</cp:lastModifiedBy>
  <cp:revision>24</cp:revision>
  <dcterms:created xsi:type="dcterms:W3CDTF">2016-12-08T03:02:01Z</dcterms:created>
  <dcterms:modified xsi:type="dcterms:W3CDTF">2017-01-16T18:48:15Z</dcterms:modified>
</cp:coreProperties>
</file>